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56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0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90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2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36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5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0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8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2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9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1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0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Une _______ maison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Vieille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5608093" y="304800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5381625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07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 _______ quartier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410200" y="1109449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Vieille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t="31157" r="37873" b="20523"/>
          <a:stretch/>
        </p:blipFill>
        <p:spPr bwMode="auto">
          <a:xfrm>
            <a:off x="0" y="0"/>
            <a:ext cx="5213445" cy="3534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51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545638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 _______ appartement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237277" y="4608898"/>
            <a:ext cx="2209800" cy="85753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14749" y="3298727"/>
            <a:ext cx="3276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Bradley Hand ITC" pitchFamily="66" charset="0"/>
              </a:rPr>
              <a:t>Vieille</a:t>
            </a:r>
          </a:p>
          <a:p>
            <a:r>
              <a:rPr lang="fr-FR" sz="4400" b="1" dirty="0" smtClean="0">
                <a:latin typeface="Bradley Hand ITC" pitchFamily="66" charset="0"/>
              </a:rPr>
              <a:t>Vieux</a:t>
            </a:r>
          </a:p>
          <a:p>
            <a:r>
              <a:rPr lang="fr-FR" sz="4400" b="1" dirty="0" smtClean="0">
                <a:latin typeface="Bradley Hand ITC" pitchFamily="66" charset="0"/>
              </a:rPr>
              <a:t>Vieil</a:t>
            </a:r>
          </a:p>
          <a:p>
            <a:r>
              <a:rPr lang="fr-FR" sz="4400" b="1" dirty="0" smtClean="0">
                <a:latin typeface="Bradley Hand ITC" pitchFamily="66" charset="0"/>
              </a:rPr>
              <a:t>Vieilles</a:t>
            </a:r>
          </a:p>
          <a:p>
            <a:r>
              <a:rPr lang="fr-FR" sz="4400" b="1" dirty="0" smtClean="0">
                <a:latin typeface="Bradley Hand ITC" pitchFamily="66" charset="0"/>
              </a:rPr>
              <a:t>vieux</a:t>
            </a:r>
            <a:endParaRPr lang="fr-FR" sz="4400" b="1" dirty="0">
              <a:latin typeface="Bradley Hand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648200" cy="348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5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_______ </a:t>
            </a:r>
            <a:r>
              <a:rPr lang="fr-FR" sz="6000" b="1" dirty="0" smtClean="0">
                <a:latin typeface="Bradley Hand ITC" pitchFamily="66" charset="0"/>
              </a:rPr>
              <a:t>femmes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5608093" y="2971800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Vieille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" y="-15672"/>
            <a:ext cx="4906245" cy="4130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720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_______ </a:t>
            </a:r>
            <a:r>
              <a:rPr lang="fr-FR" sz="6000" b="1" dirty="0" smtClean="0">
                <a:latin typeface="Bradley Hand ITC" pitchFamily="66" charset="0"/>
              </a:rPr>
              <a:t>hommes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38800" y="4023181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Vieille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93004" cy="402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62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_______ immeubles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638800" y="3924300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Vieille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Vieilles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vieux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90522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19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48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2012-03-13T12:25:21Z</dcterms:created>
  <dcterms:modified xsi:type="dcterms:W3CDTF">2012-03-13T18:56:46Z</dcterms:modified>
</cp:coreProperties>
</file>